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2" d="100"/>
          <a:sy n="82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70879-E33A-4925-A178-16F0EA475160}" type="datetimeFigureOut">
              <a:rPr lang="kk-KZ" smtClean="0"/>
              <a:t>14.10.2021</a:t>
            </a:fld>
            <a:endParaRPr lang="kk-KZ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B8195-5616-4EA3-8C0D-B3AA22596936}" type="slidenum">
              <a:rPr lang="kk-KZ" smtClean="0"/>
              <a:t>‹#›</a:t>
            </a:fld>
            <a:endParaRPr lang="kk-KZ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Дәріс</a:t>
            </a:r>
            <a:r>
              <a:rPr lang="ru-RU" dirty="0" smtClean="0"/>
              <a:t>-7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sz="3200" dirty="0"/>
              <a:t>Спорттағы өзара қарым-қатынас және өзара түсі</a:t>
            </a:r>
            <a:r>
              <a:rPr lang="kk-KZ" dirty="0"/>
              <a:t>ністік.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3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Спорттағы әр адамның өмірінде барлығы  қосылып орнататын психологиялық ахуал өте маңызды.Ол жеңіске немесе жеңіліске әкелуі мүмкін,адамды бақытты немесе бақытсыз етеді.Іс жүзінде көрсетілгендей,ұжымдағы бір адам оған көп әсерін тигізе алады.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Windows\Desktop\Downloads\d32b0cf5-2786-41aa-b7bd-eba7775d491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6349994" cy="357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Спортта өзара түсіністік және өзара әрекеттестік</a:t>
            </a:r>
            <a:endParaRPr lang="kk-K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Спортшылармен жұмыс жүргізгенде,бапкер спорт ұжымында өзара түсіністік тәжірибелік мәселесіне жолығады.Кейде жылы.кейде суық болуы мүмкін және бұл спортшыны кейде бақытты немесе бақытсыз сезімдерге бөлентеді</a:t>
            </a:r>
            <a:endParaRPr lang="kk-KZ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dows\Desktop\Downloads\31dcf782-1c2d-4dbe-8a49-fcda7eb2a9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6505074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Өмірде басым жағдайлар да аралас немесе үйлескен атмосфера кездеседі.Онда нақты бір топта жағымды және жағымсыз өзара қатынастар кездеседі,сонымен ұатар психологиялық атмосфера өзгермелі болып келеді,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оған спорт нәтижелері-жеңістер мен ұтылыстар,турнирлік кестедегі алатын орныда әсер етеді.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dows\Desktop\Downloads\52a7deba-1441-48a3-8f06-1a73a9045f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38983"/>
            <a:ext cx="5472608" cy="341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5176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Психологиялық  атмосфераның 5негізгі көрсеткіші бар:</a:t>
            </a:r>
            <a:b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1.Ұжым имиджін құрайтын визуалды ақпарат: құрал саймандардың сапасы,ғимараттарды көркейту ерекшеліктері,</a:t>
            </a:r>
            <a:br>
              <a:rPr lang="kk-K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жиһаз,тамақтану сапасы,тазалық.әр адамның сыртқы кедбеті, қонақтарды қабылдауы.</a:t>
            </a:r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kk-K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Windows\Desktop\Downloads\736600bb-054e-4455-abe2-eeee262b45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968778" cy="3879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2.Адамдар мен олардың кәсіби және жеке тұлғалық қасиеттері. Ең біріншіден басшы мен оның көмекшілері жасайды.Спорттық іс-әрекетте нәтижені ең бірінші спортшының өзі қамтамасыз етеді, көп нәрсе психологиялық қолдау тобына да, спортшыны қоршаған ортасы-жеке бапкеріне,дәрігеріне басқа да адамдарға тәуелді</a:t>
            </a:r>
            <a:endParaRPr lang="kk-KZ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indows\Desktop\Downloads\707e77f0-ad18-47d7-bbef-f427a986de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5328592" cy="3000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3.Негізгі іс-әрекеттің басым болуы және оның нәтижелігі.Негізгі іс-әрекеттің сипаттамасы:топтың өмірін және іс-әрекетін жоспарлау,тәртіп бойынша өмір сүру,басшылардың талаптары,субординация,жұмысқа толық берілу.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indows\Desktop\Downloads\f146c5e8-5258-4c9b-8b3e-89340c468f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272808" cy="409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35676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4.Психологиялық қолдау.  Тәжірибелі спортшылар шынайы психологиялық қолдау-әсіресе,маңызды жарыстардың төтенше жағдайларда маңызды екенін айтады.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Windows\Desktop\Downloads\33582fe4-459e-431f-90a4-28b3a54b591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93051"/>
            <a:ext cx="6823918" cy="426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kk-KZ" sz="2700" b="1" dirty="0" smtClean="0">
                <a:latin typeface="Times New Roman" pitchFamily="18" charset="0"/>
                <a:cs typeface="Times New Roman" pitchFamily="18" charset="0"/>
              </a:rPr>
              <a:t>5.Үстемешіл бапкерлер  жарыс жағдайында бұқарашыл  бапкер кейіпіне ауысып,солайша психологиялық қолдау көрсететін.Сонымен,психологиялқ ахуалды адамдар арасында қарым-қатынастың,өзара әректтестіктің нәтижесінде пайда болатын табиғаты жағынан психологиялық аясы деп анықтауға болады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Windows\Desktop\Downloads\a1f3676e-e515-4942-9585-fb484e55c8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7056784" cy="414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Сонымен,тұлға бұл түрлі әлеуметтік қатынастардың кеңістігіндегі адам:спортшы-бапкер,бапкер-психолог,бапкер-спортшының ата-аналары,бір команда мүшелері және басқалар.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Windows\Desktop\Downloads\1d2d8d17-7210-4ef0-9571-bee73a212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696744" cy="414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214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Дәріс-7</vt:lpstr>
      <vt:lpstr>Спортта өзара түсіністік және өзара әрекеттестік</vt:lpstr>
      <vt:lpstr>Өмірде басым жағдайлар да аралас немесе үйлескен атмосфера кездеседі.Онда нақты бір топта жағымды және жағымсыз өзара қатынастар кездеседі,сонымен ұатар психологиялық атмосфера өзгермелі болып келеді, оған спорт нәтижелері-жеңістер мен ұтылыстар,турнирлік кестедегі алатын орныда әсер етеді.</vt:lpstr>
      <vt:lpstr>Психологиялық  атмосфераның 5негізгі көрсеткіші бар: 1.Ұжым имиджін құрайтын визуалды ақпарат: құрал саймандардың сапасы,ғимараттарды көркейту ерекшеліктері, жиһаз,тамақтану сапасы,тазалық.әр адамның сыртқы кедбеті, қонақтарды қабылдауы. </vt:lpstr>
      <vt:lpstr>2.Адамдар мен олардың кәсіби және жеке тұлғалық қасиеттері. Ең біріншіден басшы мен оның көмекшілері жасайды.Спорттық іс-әрекетте нәтижені ең бірінші спортшының өзі қамтамасыз етеді, көп нәрсе психологиялық қолдау тобына да, спортшыны қоршаған ортасы-жеке бапкеріне,дәрігеріне басқа да адамдарға тәуелді</vt:lpstr>
      <vt:lpstr>3.Негізгі іс-әрекеттің басым болуы және оның нәтижелігі.Негізгі іс-әрекеттің сипаттамасы:топтың өмірін және іс-әрекетін жоспарлау,тәртіп бойынша өмір сүру,басшылардың талаптары,субординация,жұмысқа толық берілу.</vt:lpstr>
      <vt:lpstr>4.Психологиялық қолдау.  Тәжірибелі спортшылар шынайы психологиялық қолдау-әсіресе,маңызды жарыстардың төтенше жағдайларда маңызды екенін айтады.</vt:lpstr>
      <vt:lpstr>5.Үстемешіл бапкерлер  жарыс жағдайында бұқарашыл  бапкер кейіпіне ауысып,солайша психологиялық қолдау көрсететін.Сонымен,психологиялқ ахуалды адамдар арасында қарым-қатынастың,өзара әректтестіктің нәтижесінде пайда болатын табиғаты жағынан психологиялық аясы деп анықтауға болады.</vt:lpstr>
      <vt:lpstr>Сонымен,тұлға бұл түрлі әлеуметтік қатынастардың кеңістігіндегі адам:спортшы-бапкер,бапкер-психолог,бапкер-спортшының ата-аналары,бір команда мүшелері және басқалар.</vt:lpstr>
      <vt:lpstr>Спорттағы әр адамның өмірінде барлығы  қосылып орнататын психологиялық ахуал өте маңызды.Ол жеңіске немесе жеңіліске әкелуі мүмкін,адамды бақытты немесе бақытсыз етеді.Іс жүзінде көрсетілгендей,ұжымдағы бір адам оған көп әсерін тигізе алады.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Спортта өзара түсіністік және өзара әрекеттестік</dc:title>
  <dc:creator>Windows</dc:creator>
  <cp:lastModifiedBy>Acer</cp:lastModifiedBy>
  <cp:revision>12</cp:revision>
  <dcterms:created xsi:type="dcterms:W3CDTF">2021-09-14T04:33:24Z</dcterms:created>
  <dcterms:modified xsi:type="dcterms:W3CDTF">2021-10-13T18:14:29Z</dcterms:modified>
</cp:coreProperties>
</file>